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FILE formats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Irvine Royal Academy</a:t>
            </a:r>
          </a:p>
          <a:p>
            <a:r>
              <a:rPr lang="en-GB" dirty="0" smtClean="0"/>
              <a:t>Advanced Higher</a:t>
            </a:r>
          </a:p>
          <a:p>
            <a:r>
              <a:rPr lang="en-GB" dirty="0" smtClean="0"/>
              <a:t>Graphic Communication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178" y="-224481"/>
            <a:ext cx="7043352" cy="352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143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PDF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2" y="663725"/>
            <a:ext cx="2143125" cy="2143125"/>
          </a:xfrm>
        </p:spPr>
      </p:pic>
      <p:sp>
        <p:nvSpPr>
          <p:cNvPr id="5" name="TextBox 4"/>
          <p:cNvSpPr txBox="1"/>
          <p:nvPr/>
        </p:nvSpPr>
        <p:spPr>
          <a:xfrm>
            <a:off x="4827373" y="1005016"/>
            <a:ext cx="560173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Portable Document Format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 smtClean="0">
                <a:solidFill>
                  <a:schemeClr val="bg1"/>
                </a:solidFill>
              </a:rPr>
              <a:t>Can be opened with Adobe Acrobat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Difficult to edit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Used for printing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Acrobat is supplied as free download</a:t>
            </a:r>
          </a:p>
          <a:p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559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GIF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2" y="663725"/>
            <a:ext cx="2143125" cy="2143125"/>
          </a:xfrm>
        </p:spPr>
      </p:pic>
      <p:sp>
        <p:nvSpPr>
          <p:cNvPr id="5" name="TextBox 4"/>
          <p:cNvSpPr txBox="1"/>
          <p:nvPr/>
        </p:nvSpPr>
        <p:spPr>
          <a:xfrm>
            <a:off x="4827373" y="1005016"/>
            <a:ext cx="560173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Graphic Interchange Format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 smtClean="0">
                <a:solidFill>
                  <a:schemeClr val="bg1"/>
                </a:solidFill>
              </a:rPr>
              <a:t>Images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Lossless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Can also include animations</a:t>
            </a: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12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7428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HTML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2" y="663725"/>
            <a:ext cx="2143125" cy="2143125"/>
          </a:xfrm>
        </p:spPr>
      </p:pic>
      <p:sp>
        <p:nvSpPr>
          <p:cNvPr id="5" name="TextBox 4"/>
          <p:cNvSpPr txBox="1"/>
          <p:nvPr/>
        </p:nvSpPr>
        <p:spPr>
          <a:xfrm>
            <a:off x="4827373" y="1005016"/>
            <a:ext cx="56017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Hyper Text Mark-up Language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 smtClean="0">
                <a:solidFill>
                  <a:schemeClr val="bg1"/>
                </a:solidFill>
              </a:rPr>
              <a:t>Websites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Coding</a:t>
            </a: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016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PSD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2" y="663725"/>
            <a:ext cx="2143125" cy="2143125"/>
          </a:xfrm>
        </p:spPr>
      </p:pic>
      <p:sp>
        <p:nvSpPr>
          <p:cNvPr id="5" name="TextBox 4"/>
          <p:cNvSpPr txBox="1"/>
          <p:nvPr/>
        </p:nvSpPr>
        <p:spPr>
          <a:xfrm>
            <a:off x="4827373" y="1005016"/>
            <a:ext cx="560173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Photoshop Document</a:t>
            </a:r>
          </a:p>
          <a:p>
            <a:endParaRPr lang="en-GB" sz="2000" dirty="0" smtClean="0">
              <a:solidFill>
                <a:schemeClr val="bg1"/>
              </a:solidFill>
            </a:endParaRPr>
          </a:p>
          <a:p>
            <a:r>
              <a:rPr lang="en-GB" sz="2000" dirty="0" smtClean="0">
                <a:solidFill>
                  <a:schemeClr val="bg1"/>
                </a:solidFill>
              </a:rPr>
              <a:t>Only used by Adobe Photoshop</a:t>
            </a:r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 smtClean="0">
                <a:solidFill>
                  <a:schemeClr val="bg1"/>
                </a:solidFill>
              </a:rPr>
              <a:t>Photography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Image creation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Raster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Large file type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Can flatten image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Layers</a:t>
            </a:r>
          </a:p>
          <a:p>
            <a:r>
              <a:rPr lang="en-GB" sz="2000" dirty="0" err="1" smtClean="0">
                <a:solidFill>
                  <a:schemeClr val="bg1"/>
                </a:solidFill>
              </a:rPr>
              <a:t>Pse</a:t>
            </a:r>
            <a:r>
              <a:rPr lang="en-GB" sz="2000" dirty="0" smtClean="0">
                <a:solidFill>
                  <a:schemeClr val="bg1"/>
                </a:solidFill>
              </a:rPr>
              <a:t> – Photoshop Elements</a:t>
            </a:r>
          </a:p>
          <a:p>
            <a:endParaRPr lang="en-GB" sz="2000" dirty="0" smtClean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546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15" y="663725"/>
            <a:ext cx="2093118" cy="2143125"/>
          </a:xfrm>
        </p:spPr>
      </p:pic>
      <p:sp>
        <p:nvSpPr>
          <p:cNvPr id="5" name="TextBox 4"/>
          <p:cNvSpPr txBox="1"/>
          <p:nvPr/>
        </p:nvSpPr>
        <p:spPr>
          <a:xfrm>
            <a:off x="4827373" y="1005016"/>
            <a:ext cx="56017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Adobe Illustrator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 smtClean="0">
                <a:solidFill>
                  <a:schemeClr val="bg1"/>
                </a:solidFill>
              </a:rPr>
              <a:t>Only used by Adobe Illustrator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Can convert files into Vector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Image creation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Large file size</a:t>
            </a: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325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IDW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2" y="663725"/>
            <a:ext cx="2143125" cy="2143125"/>
          </a:xfrm>
        </p:spPr>
      </p:pic>
      <p:sp>
        <p:nvSpPr>
          <p:cNvPr id="5" name="TextBox 4"/>
          <p:cNvSpPr txBox="1"/>
          <p:nvPr/>
        </p:nvSpPr>
        <p:spPr>
          <a:xfrm>
            <a:off x="4827373" y="1005016"/>
            <a:ext cx="56017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Inventor Drawing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 smtClean="0">
                <a:solidFill>
                  <a:schemeClr val="bg1"/>
                </a:solidFill>
              </a:rPr>
              <a:t>Only used by Inventor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CAD drawings, made from Inventor Models and Assemblies</a:t>
            </a:r>
          </a:p>
          <a:p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473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EPS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2" y="663725"/>
            <a:ext cx="2143125" cy="2143125"/>
          </a:xfrm>
        </p:spPr>
      </p:pic>
      <p:sp>
        <p:nvSpPr>
          <p:cNvPr id="5" name="TextBox 4"/>
          <p:cNvSpPr txBox="1"/>
          <p:nvPr/>
        </p:nvSpPr>
        <p:spPr>
          <a:xfrm>
            <a:off x="4827373" y="1005016"/>
            <a:ext cx="560173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Encapsulated Photo Script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 smtClean="0">
                <a:solidFill>
                  <a:schemeClr val="bg1"/>
                </a:solidFill>
              </a:rPr>
              <a:t>Used to be most popular </a:t>
            </a:r>
            <a:r>
              <a:rPr lang="en-GB" sz="2000" dirty="0" err="1" smtClean="0">
                <a:solidFill>
                  <a:schemeClr val="bg1"/>
                </a:solidFill>
              </a:rPr>
              <a:t>filetype</a:t>
            </a:r>
            <a:r>
              <a:rPr lang="en-GB" sz="2000" dirty="0" smtClean="0">
                <a:solidFill>
                  <a:schemeClr val="bg1"/>
                </a:solidFill>
              </a:rPr>
              <a:t> for print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 smtClean="0">
                <a:solidFill>
                  <a:schemeClr val="bg1"/>
                </a:solidFill>
              </a:rPr>
              <a:t>Can contain either Vector or Bitmap images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Best for logos and illustrations</a:t>
            </a: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246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JPG or JPEG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76" y="663725"/>
            <a:ext cx="2122196" cy="2143125"/>
          </a:xfrm>
        </p:spPr>
      </p:pic>
      <p:sp>
        <p:nvSpPr>
          <p:cNvPr id="5" name="TextBox 4"/>
          <p:cNvSpPr txBox="1"/>
          <p:nvPr/>
        </p:nvSpPr>
        <p:spPr>
          <a:xfrm>
            <a:off x="4827373" y="1005016"/>
            <a:ext cx="560173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Joint Photographic Experts Group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 smtClean="0">
                <a:solidFill>
                  <a:schemeClr val="bg1"/>
                </a:solidFill>
              </a:rPr>
              <a:t>Photographs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Raster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Universal</a:t>
            </a:r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 err="1" smtClean="0">
                <a:solidFill>
                  <a:schemeClr val="bg1"/>
                </a:solidFill>
              </a:rPr>
              <a:t>Lossy</a:t>
            </a:r>
            <a:r>
              <a:rPr lang="en-GB" sz="2000" dirty="0" smtClean="0">
                <a:solidFill>
                  <a:schemeClr val="bg1"/>
                </a:solidFill>
              </a:rPr>
              <a:t> compression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Loses quality each time it is used</a:t>
            </a:r>
          </a:p>
          <a:p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047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PNG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2" y="663725"/>
            <a:ext cx="2143125" cy="2143125"/>
          </a:xfrm>
        </p:spPr>
      </p:pic>
      <p:sp>
        <p:nvSpPr>
          <p:cNvPr id="5" name="TextBox 4"/>
          <p:cNvSpPr txBox="1"/>
          <p:nvPr/>
        </p:nvSpPr>
        <p:spPr>
          <a:xfrm>
            <a:off x="4827373" y="1005016"/>
            <a:ext cx="56017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Portable Network Graphics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 smtClean="0">
                <a:solidFill>
                  <a:schemeClr val="bg1"/>
                </a:solidFill>
              </a:rPr>
              <a:t>Illustrations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Transparent background – shown by grey checkerboard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Expected to replace GIF files</a:t>
            </a: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448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Tiff or TIF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2" y="663725"/>
            <a:ext cx="2143125" cy="2143125"/>
          </a:xfrm>
        </p:spPr>
      </p:pic>
      <p:sp>
        <p:nvSpPr>
          <p:cNvPr id="5" name="TextBox 4"/>
          <p:cNvSpPr txBox="1"/>
          <p:nvPr/>
        </p:nvSpPr>
        <p:spPr>
          <a:xfrm>
            <a:off x="4827373" y="1005016"/>
            <a:ext cx="56017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</a:rPr>
              <a:t>Tagged Image File Format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 smtClean="0">
                <a:solidFill>
                  <a:schemeClr val="bg1"/>
                </a:solidFill>
              </a:rPr>
              <a:t>High Quality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Large file size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Saves alpha channel to allow transparency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Highest quality for photography</a:t>
            </a: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140496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49</TotalTime>
  <Words>187</Words>
  <Application>Microsoft Office PowerPoint</Application>
  <PresentationFormat>Widescreen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Century Gothic</vt:lpstr>
      <vt:lpstr>Wingdings 3</vt:lpstr>
      <vt:lpstr>Slice</vt:lpstr>
      <vt:lpstr>FILE formats</vt:lpstr>
      <vt:lpstr>HTML</vt:lpstr>
      <vt:lpstr>PSD</vt:lpstr>
      <vt:lpstr>AI</vt:lpstr>
      <vt:lpstr>IDW</vt:lpstr>
      <vt:lpstr>EPS</vt:lpstr>
      <vt:lpstr>JPG or JPEG</vt:lpstr>
      <vt:lpstr>PNG</vt:lpstr>
      <vt:lpstr>Tiff or TIF</vt:lpstr>
      <vt:lpstr>PDF</vt:lpstr>
      <vt:lpstr>GIF</vt:lpstr>
      <vt:lpstr>PowerPoint Presentation</vt:lpstr>
    </vt:vector>
  </TitlesOfParts>
  <Company>NACED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 formats</dc:title>
  <dc:creator>DANE LOVE</dc:creator>
  <cp:lastModifiedBy>DANE LOVE</cp:lastModifiedBy>
  <cp:revision>5</cp:revision>
  <dcterms:created xsi:type="dcterms:W3CDTF">2019-09-10T08:19:12Z</dcterms:created>
  <dcterms:modified xsi:type="dcterms:W3CDTF">2019-09-10T09:08:21Z</dcterms:modified>
</cp:coreProperties>
</file>