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Graphic Communication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National 5 Revision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3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9. What does this symbol represent?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81" y="2420458"/>
            <a:ext cx="4621427" cy="2848427"/>
          </a:xfrm>
        </p:spPr>
      </p:pic>
    </p:spTree>
    <p:extLst>
      <p:ext uri="{BB962C8B-B14F-4D97-AF65-F5344CB8AC3E}">
        <p14:creationId xmlns:p14="http://schemas.microsoft.com/office/powerpoint/2010/main" val="27375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10. What 3D CAD feature is being </a:t>
            </a:r>
            <a:r>
              <a:rPr lang="en-GB" dirty="0" smtClean="0"/>
              <a:t>demonstrated here</a:t>
            </a:r>
            <a:r>
              <a:rPr lang="en-GB" dirty="0" smtClean="0"/>
              <a:t>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88" y="3055937"/>
            <a:ext cx="4438650" cy="1933575"/>
          </a:xfrm>
        </p:spPr>
      </p:pic>
    </p:spTree>
    <p:extLst>
      <p:ext uri="{BB962C8B-B14F-4D97-AF65-F5344CB8AC3E}">
        <p14:creationId xmlns:p14="http://schemas.microsoft.com/office/powerpoint/2010/main" val="15591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11. What is the name of this type of drawing?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5308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12. What is the name of this symbol?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  <p:sp>
        <p:nvSpPr>
          <p:cNvPr id="3" name="Down Arrow 2"/>
          <p:cNvSpPr/>
          <p:nvPr/>
        </p:nvSpPr>
        <p:spPr>
          <a:xfrm>
            <a:off x="6392562" y="3155093"/>
            <a:ext cx="329514" cy="815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13. What is the name of this symbol?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  <p:sp>
        <p:nvSpPr>
          <p:cNvPr id="3" name="Down Arrow 2"/>
          <p:cNvSpPr/>
          <p:nvPr/>
        </p:nvSpPr>
        <p:spPr>
          <a:xfrm rot="4388882">
            <a:off x="8873767" y="4201299"/>
            <a:ext cx="329514" cy="815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14. </a:t>
            </a:r>
            <a:r>
              <a:rPr lang="en-GB" dirty="0" smtClean="0"/>
              <a:t>What is the name of this symbol?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  <p:sp>
        <p:nvSpPr>
          <p:cNvPr id="3" name="Down Arrow 2"/>
          <p:cNvSpPr/>
          <p:nvPr/>
        </p:nvSpPr>
        <p:spPr>
          <a:xfrm>
            <a:off x="7718854" y="1725827"/>
            <a:ext cx="329514" cy="815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15. </a:t>
            </a:r>
            <a:r>
              <a:rPr lang="en-GB" dirty="0" smtClean="0"/>
              <a:t>What is the name of this symbol?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219568" y="3484605"/>
            <a:ext cx="1441621" cy="14416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7"/>
          </p:cNvCxnSpPr>
          <p:nvPr/>
        </p:nvCxnSpPr>
        <p:spPr>
          <a:xfrm flipV="1">
            <a:off x="7450068" y="3080951"/>
            <a:ext cx="573586" cy="614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3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16. The colours in this picture are a good example of what?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86" y="2385104"/>
            <a:ext cx="4975655" cy="3752824"/>
          </a:xfrm>
        </p:spPr>
      </p:pic>
    </p:spTree>
    <p:extLst>
      <p:ext uri="{BB962C8B-B14F-4D97-AF65-F5344CB8AC3E}">
        <p14:creationId xmlns:p14="http://schemas.microsoft.com/office/powerpoint/2010/main" val="24433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17. What does this symbol represent?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3066"/>
            <a:ext cx="3522809" cy="1713366"/>
          </a:xfrm>
        </p:spPr>
      </p:pic>
    </p:spTree>
    <p:extLst>
      <p:ext uri="{BB962C8B-B14F-4D97-AF65-F5344CB8AC3E}">
        <p14:creationId xmlns:p14="http://schemas.microsoft.com/office/powerpoint/2010/main" val="14061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18. What does this symbol represent?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22" y="3555935"/>
            <a:ext cx="4339877" cy="1757470"/>
          </a:xfrm>
        </p:spPr>
      </p:pic>
    </p:spTree>
    <p:extLst>
      <p:ext uri="{BB962C8B-B14F-4D97-AF65-F5344CB8AC3E}">
        <p14:creationId xmlns:p14="http://schemas.microsoft.com/office/powerpoint/2010/main" val="1455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What are the three Primary Colours?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579648"/>
            <a:ext cx="4775543" cy="4775543"/>
          </a:xfrm>
        </p:spPr>
      </p:pic>
    </p:spTree>
    <p:extLst>
      <p:ext uri="{BB962C8B-B14F-4D97-AF65-F5344CB8AC3E}">
        <p14:creationId xmlns:p14="http://schemas.microsoft.com/office/powerpoint/2010/main" val="4642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19. What type of dimensioning is used here?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99" y="2460407"/>
            <a:ext cx="4496427" cy="3124636"/>
          </a:xfrm>
        </p:spPr>
      </p:pic>
    </p:spTree>
    <p:extLst>
      <p:ext uri="{BB962C8B-B14F-4D97-AF65-F5344CB8AC3E}">
        <p14:creationId xmlns:p14="http://schemas.microsoft.com/office/powerpoint/2010/main" val="39408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20. What 3D feature does the images represent?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17" y="2133600"/>
            <a:ext cx="2748591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6" y="1905000"/>
            <a:ext cx="2267266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21. What is the name of this type of drawing?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/>
          <a:stretch/>
        </p:blipFill>
        <p:spPr>
          <a:xfrm>
            <a:off x="7463481" y="1573427"/>
            <a:ext cx="4152137" cy="4791504"/>
          </a:xfrm>
        </p:spPr>
      </p:pic>
    </p:spTree>
    <p:extLst>
      <p:ext uri="{BB962C8B-B14F-4D97-AF65-F5344CB8AC3E}">
        <p14:creationId xmlns:p14="http://schemas.microsoft.com/office/powerpoint/2010/main" val="32523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22. What word describes the Layout used here?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3" y="1505008"/>
            <a:ext cx="3428642" cy="4983491"/>
          </a:xfrm>
        </p:spPr>
      </p:pic>
    </p:spTree>
    <p:extLst>
      <p:ext uri="{BB962C8B-B14F-4D97-AF65-F5344CB8AC3E}">
        <p14:creationId xmlns:p14="http://schemas.microsoft.com/office/powerpoint/2010/main" val="38498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23. What design principle is demonstrated here?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82" y="3001209"/>
            <a:ext cx="4086062" cy="2043031"/>
          </a:xfrm>
        </p:spPr>
      </p:pic>
    </p:spTree>
    <p:extLst>
      <p:ext uri="{BB962C8B-B14F-4D97-AF65-F5344CB8AC3E}">
        <p14:creationId xmlns:p14="http://schemas.microsoft.com/office/powerpoint/2010/main" val="35733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24. What symbol does this represent?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54" y="3451145"/>
            <a:ext cx="2762202" cy="2084682"/>
          </a:xfrm>
        </p:spPr>
      </p:pic>
    </p:spTree>
    <p:extLst>
      <p:ext uri="{BB962C8B-B14F-4D97-AF65-F5344CB8AC3E}">
        <p14:creationId xmlns:p14="http://schemas.microsoft.com/office/powerpoint/2010/main" val="7814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25. What symbol does this represent?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980670" y="2833816"/>
            <a:ext cx="2471352" cy="26196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 flipH="1">
            <a:off x="5980670" y="2833816"/>
            <a:ext cx="2471352" cy="1309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</p:cNvCxnSpPr>
          <p:nvPr/>
        </p:nvCxnSpPr>
        <p:spPr>
          <a:xfrm>
            <a:off x="5980670" y="4143633"/>
            <a:ext cx="2471352" cy="130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26. What symbol does this represent?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83" y="3408276"/>
            <a:ext cx="1893384" cy="2069885"/>
          </a:xfrm>
        </p:spPr>
      </p:pic>
    </p:spTree>
    <p:extLst>
      <p:ext uri="{BB962C8B-B14F-4D97-AF65-F5344CB8AC3E}">
        <p14:creationId xmlns:p14="http://schemas.microsoft.com/office/powerpoint/2010/main" val="36376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27. What is the name of this type of drawing?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43607" r="11593" b="19546"/>
          <a:stretch/>
        </p:blipFill>
        <p:spPr>
          <a:xfrm>
            <a:off x="6290721" y="1905000"/>
            <a:ext cx="4945690" cy="3556686"/>
          </a:xfrm>
        </p:spPr>
      </p:pic>
    </p:spTree>
    <p:extLst>
      <p:ext uri="{BB962C8B-B14F-4D97-AF65-F5344CB8AC3E}">
        <p14:creationId xmlns:p14="http://schemas.microsoft.com/office/powerpoint/2010/main" val="22497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28. What word describes the colours used in this logo?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91" y="2983354"/>
            <a:ext cx="4812113" cy="2824321"/>
          </a:xfrm>
        </p:spPr>
      </p:pic>
    </p:spTree>
    <p:extLst>
      <p:ext uri="{BB962C8B-B14F-4D97-AF65-F5344CB8AC3E}">
        <p14:creationId xmlns:p14="http://schemas.microsoft.com/office/powerpoint/2010/main" val="22596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What are the three Secondary Colours?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579648"/>
            <a:ext cx="4775543" cy="4775543"/>
          </a:xfrm>
        </p:spPr>
      </p:pic>
    </p:spTree>
    <p:extLst>
      <p:ext uri="{BB962C8B-B14F-4D97-AF65-F5344CB8AC3E}">
        <p14:creationId xmlns:p14="http://schemas.microsoft.com/office/powerpoint/2010/main" val="42126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29. What is the name of the large A?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2708275"/>
            <a:ext cx="4286250" cy="2628900"/>
          </a:xfrm>
        </p:spPr>
      </p:pic>
    </p:spTree>
    <p:extLst>
      <p:ext uri="{BB962C8B-B14F-4D97-AF65-F5344CB8AC3E}">
        <p14:creationId xmlns:p14="http://schemas.microsoft.com/office/powerpoint/2010/main" val="6169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30. What is the name of the gap between the columns?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97" y="2133600"/>
            <a:ext cx="4588431" cy="3778250"/>
          </a:xfrm>
        </p:spPr>
      </p:pic>
      <p:sp>
        <p:nvSpPr>
          <p:cNvPr id="5" name="Down Arrow 4"/>
          <p:cNvSpPr/>
          <p:nvPr/>
        </p:nvSpPr>
        <p:spPr>
          <a:xfrm rot="10800000">
            <a:off x="6112475" y="4964499"/>
            <a:ext cx="436606" cy="947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Name 2 Advancing Colours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579648"/>
            <a:ext cx="4775543" cy="4775543"/>
          </a:xfrm>
        </p:spPr>
      </p:pic>
    </p:spTree>
    <p:extLst>
      <p:ext uri="{BB962C8B-B14F-4D97-AF65-F5344CB8AC3E}">
        <p14:creationId xmlns:p14="http://schemas.microsoft.com/office/powerpoint/2010/main" val="22573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What sort of Dimensioning is used here?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31" y="2631881"/>
            <a:ext cx="3677163" cy="2781688"/>
          </a:xfrm>
        </p:spPr>
      </p:pic>
    </p:spTree>
    <p:extLst>
      <p:ext uri="{BB962C8B-B14F-4D97-AF65-F5344CB8AC3E}">
        <p14:creationId xmlns:p14="http://schemas.microsoft.com/office/powerpoint/2010/main" val="38930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What sort of Justification is used here?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2133600"/>
            <a:ext cx="6800850" cy="3778250"/>
          </a:xfrm>
        </p:spPr>
      </p:pic>
    </p:spTree>
    <p:extLst>
      <p:ext uri="{BB962C8B-B14F-4D97-AF65-F5344CB8AC3E}">
        <p14:creationId xmlns:p14="http://schemas.microsoft.com/office/powerpoint/2010/main" val="5446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What term is used to describe the white lettering?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20" y="2133600"/>
            <a:ext cx="4891185" cy="3778250"/>
          </a:xfrm>
        </p:spPr>
      </p:pic>
    </p:spTree>
    <p:extLst>
      <p:ext uri="{BB962C8B-B14F-4D97-AF65-F5344CB8AC3E}">
        <p14:creationId xmlns:p14="http://schemas.microsoft.com/office/powerpoint/2010/main" val="26711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Where has Alignment been used in this image?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20" y="2133600"/>
            <a:ext cx="4891185" cy="3778250"/>
          </a:xfrm>
        </p:spPr>
      </p:pic>
    </p:spTree>
    <p:extLst>
      <p:ext uri="{BB962C8B-B14F-4D97-AF65-F5344CB8AC3E}">
        <p14:creationId xmlns:p14="http://schemas.microsoft.com/office/powerpoint/2010/main" val="2865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What is the name given to this type of sketch?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493" y="2133600"/>
            <a:ext cx="5316839" cy="3778250"/>
          </a:xfrm>
        </p:spPr>
      </p:pic>
    </p:spTree>
    <p:extLst>
      <p:ext uri="{BB962C8B-B14F-4D97-AF65-F5344CB8AC3E}">
        <p14:creationId xmlns:p14="http://schemas.microsoft.com/office/powerpoint/2010/main" val="16108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309</Words>
  <Application>Microsoft Office PowerPoint</Application>
  <PresentationFormat>Widescreen</PresentationFormat>
  <Paragraphs>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Wisp</vt:lpstr>
      <vt:lpstr>Graphic Communication</vt:lpstr>
      <vt:lpstr>1. What are the three Primary Colours? </vt:lpstr>
      <vt:lpstr>2. What are the three Secondary Colours? </vt:lpstr>
      <vt:lpstr>3. Name 2 Advancing Colours</vt:lpstr>
      <vt:lpstr>4. What sort of Dimensioning is used here? </vt:lpstr>
      <vt:lpstr>5. What sort of Justification is used here? </vt:lpstr>
      <vt:lpstr>6. What term is used to describe the white lettering?</vt:lpstr>
      <vt:lpstr>7. Where has Alignment been used in this image?</vt:lpstr>
      <vt:lpstr>8. What is the name given to this type of sketch?</vt:lpstr>
      <vt:lpstr>9. What does this symbol represent?</vt:lpstr>
      <vt:lpstr>10. What 3D CAD feature is being demonstrated here? </vt:lpstr>
      <vt:lpstr>11. What is the name of this type of drawing?</vt:lpstr>
      <vt:lpstr>12. What is the name of this symbol?</vt:lpstr>
      <vt:lpstr>13. What is the name of this symbol?</vt:lpstr>
      <vt:lpstr>14. What is the name of this symbol?</vt:lpstr>
      <vt:lpstr>15. What is the name of this symbol?</vt:lpstr>
      <vt:lpstr>16. The colours in this picture are a good example of what? </vt:lpstr>
      <vt:lpstr>17. What does this symbol represent?</vt:lpstr>
      <vt:lpstr>18. What does this symbol represent?</vt:lpstr>
      <vt:lpstr>19. What type of dimensioning is used here?</vt:lpstr>
      <vt:lpstr>20. What 3D feature does the images represent?</vt:lpstr>
      <vt:lpstr>21. What is the name of this type of drawing? </vt:lpstr>
      <vt:lpstr>22. What word describes the Layout used here?</vt:lpstr>
      <vt:lpstr>23. What design principle is demonstrated here? </vt:lpstr>
      <vt:lpstr>24. What symbol does this represent? </vt:lpstr>
      <vt:lpstr>25. What symbol does this represent? </vt:lpstr>
      <vt:lpstr>26. What symbol does this represent?</vt:lpstr>
      <vt:lpstr>27. What is the name of this type of drawing?</vt:lpstr>
      <vt:lpstr>28. What word describes the colours used in this logo?</vt:lpstr>
      <vt:lpstr>29. What is the name of the large A?</vt:lpstr>
      <vt:lpstr>30. What is the name of the gap between the columns? </vt:lpstr>
    </vt:vector>
  </TitlesOfParts>
  <Company>NACED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Communication</dc:title>
  <dc:creator>DANE LOVE</dc:creator>
  <cp:lastModifiedBy>DANE LOVE</cp:lastModifiedBy>
  <cp:revision>4</cp:revision>
  <dcterms:created xsi:type="dcterms:W3CDTF">2017-12-01T10:08:32Z</dcterms:created>
  <dcterms:modified xsi:type="dcterms:W3CDTF">2017-12-01T11:39:21Z</dcterms:modified>
</cp:coreProperties>
</file>